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78" r:id="rId6"/>
    <p:sldId id="263" r:id="rId7"/>
    <p:sldId id="271" r:id="rId8"/>
    <p:sldId id="281" r:id="rId9"/>
    <p:sldId id="280" r:id="rId10"/>
    <p:sldId id="282" r:id="rId11"/>
    <p:sldId id="284" r:id="rId12"/>
    <p:sldId id="285" r:id="rId13"/>
    <p:sldId id="283" r:id="rId14"/>
    <p:sldId id="272" r:id="rId15"/>
  </p:sldIdLst>
  <p:sldSz cx="12192000" cy="6858000"/>
  <p:notesSz cx="6858000" cy="9144000"/>
  <p:embeddedFontLst>
    <p:embeddedFont>
      <p:font typeface="JetBrains Mono SemiBold" panose="020B0604020202020204" charset="0"/>
      <p:bold r:id="rId16"/>
      <p:boldItalic r:id="rId17"/>
    </p:embeddedFont>
    <p:embeddedFont>
      <p:font typeface="Orbitron" panose="020B0604020202020204" charset="0"/>
      <p:regular r:id="rId18"/>
      <p:bold r:id="rId19"/>
    </p:embeddedFont>
    <p:embeddedFont>
      <p:font typeface="Orbitron SemiBold" panose="020B060402020202020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11" d="100"/>
          <a:sy n="111" d="100"/>
        </p:scale>
        <p:origin x="630" y="78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4863768" y="2026142"/>
            <a:ext cx="7352666" cy="4844558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4432221" y="2500002"/>
            <a:ext cx="2759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pc="600" dirty="0">
                <a:latin typeface="Orbitron SemiBold" pitchFamily="2" charset="0"/>
              </a:rPr>
              <a:t>Presenters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Antony Pinto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Alek Martinez</a:t>
            </a:r>
            <a:endParaRPr lang="en-IN" sz="1600" spc="600" dirty="0">
              <a:latin typeface="Orbitron SemiBold" pitchFamily="2" charset="0"/>
            </a:endParaRP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B5AF5-C7D9-AAEF-7534-B9628F10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E1F067-3559-8BAF-CF26-37B2CB5F77D6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47D27F-CC92-651B-D9FE-37BC90B23EA0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58F7-7691-5967-5143-204DCF5A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4" y="1131489"/>
            <a:ext cx="5481745" cy="348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65CF2B-F635-3D50-03B1-CC17DA850DCC}"/>
              </a:ext>
            </a:extLst>
          </p:cNvPr>
          <p:cNvSpPr txBox="1"/>
          <p:nvPr/>
        </p:nvSpPr>
        <p:spPr>
          <a:xfrm>
            <a:off x="151304" y="4666701"/>
            <a:ext cx="5481745" cy="1761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Orbitron" pitchFamily="2" charset="0"/>
              </a:rPr>
              <a:t>For every new level, the XP to the next is increased by 50.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0 Attribute points because we are level 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Gain 2 attribute points per level.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latin typeface="Orbitron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9E2484-1336-15D1-CB8D-7B885B3E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82" y="1131489"/>
            <a:ext cx="5481745" cy="34845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06B6E1-B6C8-66FA-7283-EE0676A19A43}"/>
              </a:ext>
            </a:extLst>
          </p:cNvPr>
          <p:cNvSpPr txBox="1"/>
          <p:nvPr/>
        </p:nvSpPr>
        <p:spPr>
          <a:xfrm>
            <a:off x="6102882" y="4666701"/>
            <a:ext cx="5481745" cy="222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Gained 260 XP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Went up 2 levels.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Gaines 4 attribute points.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Left with 10 current XP, and 190 XP to next level.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047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523AA-549F-5ACE-2930-AFA831CD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D3EDA9-2A29-D8F2-49BC-120961670A9D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0DC7E08-2FD3-21D9-2A18-2063D583B0D4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7A251-62A4-66F6-5317-4A9DDA2F226C}"/>
              </a:ext>
            </a:extLst>
          </p:cNvPr>
          <p:cNvSpPr txBox="1"/>
          <p:nvPr/>
        </p:nvSpPr>
        <p:spPr>
          <a:xfrm>
            <a:off x="1591916" y="4778844"/>
            <a:ext cx="5481745" cy="1068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Orbitron" pitchFamily="2" charset="0"/>
              </a:rPr>
              <a:t>Entered Upgrade mode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Orbitron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latin typeface="Orbitron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41C69-96B0-0286-5AF4-FF20961E7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1" y="1131489"/>
            <a:ext cx="5481745" cy="3484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E7244-47DE-1225-4F19-A451AEE36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41" y="1131489"/>
            <a:ext cx="5481744" cy="34845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48B531-1CA1-038E-4F1C-DF9433E262D3}"/>
              </a:ext>
            </a:extLst>
          </p:cNvPr>
          <p:cNvCxnSpPr/>
          <p:nvPr/>
        </p:nvCxnSpPr>
        <p:spPr>
          <a:xfrm>
            <a:off x="10084279" y="183742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584C7E-ED52-0E57-7C18-891CF28A84DF}"/>
              </a:ext>
            </a:extLst>
          </p:cNvPr>
          <p:cNvCxnSpPr/>
          <p:nvPr/>
        </p:nvCxnSpPr>
        <p:spPr>
          <a:xfrm>
            <a:off x="10084279" y="245565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9955E9-BD35-C0D6-338E-4048ADC98898}"/>
              </a:ext>
            </a:extLst>
          </p:cNvPr>
          <p:cNvCxnSpPr/>
          <p:nvPr/>
        </p:nvCxnSpPr>
        <p:spPr>
          <a:xfrm>
            <a:off x="10084279" y="3073878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CA9089-89D9-94F8-B268-F3BC931CF584}"/>
              </a:ext>
            </a:extLst>
          </p:cNvPr>
          <p:cNvCxnSpPr/>
          <p:nvPr/>
        </p:nvCxnSpPr>
        <p:spPr>
          <a:xfrm>
            <a:off x="10084279" y="3692104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C4755C-5B67-3D42-5681-B54958A1F7A0}"/>
              </a:ext>
            </a:extLst>
          </p:cNvPr>
          <p:cNvCxnSpPr/>
          <p:nvPr/>
        </p:nvCxnSpPr>
        <p:spPr>
          <a:xfrm>
            <a:off x="10084279" y="43103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54E4DF-5BAF-5F95-D636-FCF1F8F71BD8}"/>
              </a:ext>
            </a:extLst>
          </p:cNvPr>
          <p:cNvSpPr txBox="1"/>
          <p:nvPr/>
        </p:nvSpPr>
        <p:spPr>
          <a:xfrm>
            <a:off x="6220340" y="4666701"/>
            <a:ext cx="5481745" cy="259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When + is pressed, it previews the changes.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 Attributes directly affect stats.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If – is pressed when 0, a message will appear.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Orbitron" pitchFamily="2" charset="0"/>
              </a:rPr>
              <a:t>If + is pressed with 0 attribute points, a message will appear.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8266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E075D-6A27-F2C3-9427-276EAEDE7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B3E722-82E1-6F91-59D3-EBF3CA2BF172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2850F2-C9C4-3845-EAE6-E712BD6D1CA9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5025F8-E3B8-80BB-66E7-9EBCFB43E4BD}"/>
              </a:ext>
            </a:extLst>
          </p:cNvPr>
          <p:cNvSpPr txBox="1"/>
          <p:nvPr/>
        </p:nvSpPr>
        <p:spPr>
          <a:xfrm>
            <a:off x="3362009" y="4496360"/>
            <a:ext cx="5481745" cy="231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Orbitron" pitchFamily="2" charset="0"/>
              </a:rPr>
              <a:t>After applying the points, the player can confirm or cancel the changes.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Orbitron" pitchFamily="2" charset="0"/>
              </a:rPr>
              <a:t>If cancelled, attribute points are refunded.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Orbitron" pitchFamily="2" charset="0"/>
              </a:rPr>
              <a:t>If confirmed, attribute points are spent and cannot be retrieved.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Orbitron" pitchFamily="2" charset="0"/>
              </a:rPr>
              <a:t>After confirming, stats are permanently changed, (except if you die ofc).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38F8D-A1B7-1C6F-4B90-11F3B51B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67" y="1091128"/>
            <a:ext cx="6085315" cy="34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891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3A491-8C0A-B18C-0F2A-9E7972F8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E731955A-ACD6-D7CF-7BFB-3206E3BC498E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C6FBA35-9584-C068-BEA6-CB0003B348D6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A8E33A3-EB9A-D5A5-144A-3792609E6BC3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A48B3BF-A32E-B093-184C-A71C68430415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9AB7B94-5F0E-2DA5-983A-CB9A79911819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15FB97-DAA1-8D79-45BD-B1F91D238E7B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1762750-E01D-C734-7154-14C41EA96D96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5C2CE8E5-9433-0E58-2B29-AD26B78B8602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098A493-D45C-A694-4D72-0B3375E24B05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46C9B7E-12F3-033B-E5D4-B226E78EC343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DAB0C5-92FA-9AF7-1B7E-2EF2F2F0C1B0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2E58D0F-DF5A-90B8-DDB1-12EAE2C790A8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CC38B72C-2E80-CAE5-9F69-5E06C0626CF8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36D30C-5B98-F890-6F85-B77868B3CFD3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FE357C0-7964-4EA4-00FA-3DB51D50D8EC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298B667-BDD6-C4DF-D09B-A1641AFF7143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9A88DF-B900-5926-D7CE-2B5E002F34C5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0B1DC16-B650-A887-895F-AEF4305F3DAC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555E2ED-545B-755C-3FFA-C2157D20C951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4EC98B8-C9CD-98CE-15D9-386E09052572}"/>
              </a:ext>
            </a:extLst>
          </p:cNvPr>
          <p:cNvSpPr txBox="1"/>
          <p:nvPr/>
        </p:nvSpPr>
        <p:spPr>
          <a:xfrm>
            <a:off x="616047" y="408591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Up Next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945861E-48EF-4279-8599-89B144AEDE36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AD9191-A260-FAB8-C789-FB5C9AFDF071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A08EE172-981F-1B90-505F-CA01C223794E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B0DEE4-AFAC-82F8-19B1-09F0854274C6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178005C7-9FE2-D148-4D2C-E7A4531E3EE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21C4B51-25A3-5F91-5205-CA8FD3B6FDD0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7E58128-3096-9DEC-EB6E-0D4A13E6C284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BF2816C-C97D-6943-36B1-44647C8A8F99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DF0DA1BE-E83B-239F-3A6E-0F4326392D9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D9B045A4-D6FB-DFFE-8DA6-8EF641829D12}"/>
              </a:ext>
            </a:extLst>
          </p:cNvPr>
          <p:cNvSpPr txBox="1"/>
          <p:nvPr/>
        </p:nvSpPr>
        <p:spPr>
          <a:xfrm>
            <a:off x="2008603" y="2259299"/>
            <a:ext cx="6532085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Character 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Level Design Adjustments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Upgrade System Implemented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9C88AB-D9F2-B879-1537-76DE2B897B29}"/>
              </a:ext>
            </a:extLst>
          </p:cNvPr>
          <p:cNvGrpSpPr/>
          <p:nvPr/>
        </p:nvGrpSpPr>
        <p:grpSpPr>
          <a:xfrm>
            <a:off x="-1168191" y="566515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439A389-6E57-752E-8E8D-C4F456A90AE1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489C63-7262-D0B6-9826-7E58D58AF39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C62484-70E7-D5A9-3190-98AF1C822455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CDBF3B-9E58-4F4D-D5A4-C4BA27BD9649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DED7460-EEF2-A391-8135-009EAB518E71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0943FC8-75D2-4949-606A-05EBDA2F5F2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0A8E2A-F757-8946-C7DA-2E6DDF4979B3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83E9C76-2574-C134-680C-931199D32E7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22CC9A-4FD0-2B2D-262A-2DCE97FB67BA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81BB5B-AB67-5920-E374-C5F9FE3B0AA2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335446-B207-8D61-37B8-67774DD7D7CF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274B49-EF71-7D51-C101-42D1F49DB2F9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093BCB-1CB4-3A1D-9B4C-9CA7387C5957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CF97A0-28EB-C8A1-AB08-9373D64E1BDE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305376-2EE5-2876-B81B-C28148B7D960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63DE58-02CF-52CC-044E-DFD3A0031CBA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60473B-D651-C7F9-F2E7-9AFC19723439}"/>
              </a:ext>
            </a:extLst>
          </p:cNvPr>
          <p:cNvSpPr txBox="1"/>
          <p:nvPr/>
        </p:nvSpPr>
        <p:spPr>
          <a:xfrm>
            <a:off x="5185397" y="4210847"/>
            <a:ext cx="6532085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latin typeface="Orbitron" pitchFamily="2" charset="0"/>
              </a:rPr>
              <a:t>Player Inventory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NPC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Quests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Shops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5535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4D831201-5B82-5555-BEFE-CEC5E56C8936}"/>
              </a:ext>
            </a:extLst>
          </p:cNvPr>
          <p:cNvSpPr txBox="1"/>
          <p:nvPr/>
        </p:nvSpPr>
        <p:spPr>
          <a:xfrm>
            <a:off x="2672958" y="2491481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Art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Intersection Updates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06408" y="56321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6440D-19D6-58A9-831F-63534876F5CD}"/>
              </a:ext>
            </a:extLst>
          </p:cNvPr>
          <p:cNvSpPr txBox="1"/>
          <p:nvPr/>
        </p:nvSpPr>
        <p:spPr>
          <a:xfrm>
            <a:off x="6557025" y="4431588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Backend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latin typeface="Orbitron" pitchFamily="2" charset="0"/>
              </a:rPr>
              <a:t>Leveling</a:t>
            </a:r>
            <a:r>
              <a:rPr lang="en-IN" dirty="0">
                <a:latin typeface="Orbitron" pitchFamily="2" charset="0"/>
              </a:rPr>
              <a:t>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Attribute Upgrade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194FD-A38B-40A4-B126-99FB06DD07D7}"/>
              </a:ext>
            </a:extLst>
          </p:cNvPr>
          <p:cNvSpPr txBox="1"/>
          <p:nvPr/>
        </p:nvSpPr>
        <p:spPr>
          <a:xfrm>
            <a:off x="5271162" y="5887888"/>
            <a:ext cx="1649675" cy="8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 Next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8CB6039-AB93-94C6-AF4C-700AF58C015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0FF2F66-3210-0393-D02F-F9CC40ADC9DF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758D37A-0C56-127D-F74F-C5B5104D840A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0BF6C6E-0047-556E-783B-94A9D8C9014B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540FE6-6D0E-C12A-529F-7772E41AF7CF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228FE0-9961-B8D1-7E37-01C856BFB8AF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C0DD3C03-9868-98C6-A9D7-6CB5381CF455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8D74429-A840-3986-3C28-97B03A0B72B8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917B34-1F80-A4A5-561A-07D09AA4EA8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7281CA3-8EA8-13A9-2E69-0BFBC41906E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28AF3F9-C0D1-A2E2-1507-9F680265F0E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671E98-F51C-E840-BB0E-1DAB8A07ED41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E1AD407-C601-0C3E-B87D-C42E2E7B354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C965F2-55E3-BF54-5D46-2258728FA137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4F480B-4E67-5CB4-EFE0-2762293EC94B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7D3A7E4F-19C0-61F3-254E-7A04D79334D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69850A-1BD4-57FB-DDF1-9D5CDA4A306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8FDDF0-2CE3-C26E-8796-E1CE63C6C4E4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84522D-1DB1-46E1-9A50-0AD114178C0D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BB9A225-7C14-A94C-CE63-18A0ED6F0306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BD3878-38CA-9284-7E8F-0B3BFAB3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7F2DA-A176-3D62-2DA7-A512A9B175B8}"/>
              </a:ext>
            </a:extLst>
          </p:cNvPr>
          <p:cNvGrpSpPr/>
          <p:nvPr/>
        </p:nvGrpSpPr>
        <p:grpSpPr>
          <a:xfrm>
            <a:off x="10242996" y="5040726"/>
            <a:ext cx="1949004" cy="1817274"/>
            <a:chOff x="2666714" y="671512"/>
            <a:chExt cx="1949004" cy="1817274"/>
          </a:xfrm>
        </p:grpSpPr>
        <p:grpSp>
          <p:nvGrpSpPr>
            <p:cNvPr id="20" name="Graphic 8">
              <a:extLst>
                <a:ext uri="{FF2B5EF4-FFF2-40B4-BE49-F238E27FC236}">
                  <a16:creationId xmlns:a16="http://schemas.microsoft.com/office/drawing/2014/main" id="{7BC721AE-520C-2BCA-DB68-DC1C8986AA57}"/>
                </a:ext>
              </a:extLst>
            </p:cNvPr>
            <p:cNvGrpSpPr/>
            <p:nvPr/>
          </p:nvGrpSpPr>
          <p:grpSpPr>
            <a:xfrm>
              <a:off x="4523898" y="2054161"/>
              <a:ext cx="91820" cy="196786"/>
              <a:chOff x="4523898" y="2054161"/>
              <a:chExt cx="91820" cy="196786"/>
            </a:xfrm>
            <a:solidFill>
              <a:srgbClr val="FF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25AC68-4089-B49F-B69A-32230275EBB2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6DC1D79-4153-CE6D-DED2-84AEC7D1EEA4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3B9711E4-5223-4BB3-B8D4-681848DAEBD5}"/>
                </a:ext>
              </a:extLst>
            </p:cNvPr>
            <p:cNvGrpSpPr/>
            <p:nvPr/>
          </p:nvGrpSpPr>
          <p:grpSpPr>
            <a:xfrm>
              <a:off x="3721131" y="1878424"/>
              <a:ext cx="72390" cy="72390"/>
              <a:chOff x="3721131" y="1878424"/>
              <a:chExt cx="72390" cy="72390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F5CFCA2-855E-A835-BBFF-D7FB9690EF90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DA468AB-6376-12A5-89E6-B8474C33B9BD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10E851A0-0CCE-4099-8E96-A7AE23D12C3F}"/>
                </a:ext>
              </a:extLst>
            </p:cNvPr>
            <p:cNvGrpSpPr/>
            <p:nvPr/>
          </p:nvGrpSpPr>
          <p:grpSpPr>
            <a:xfrm>
              <a:off x="2730627" y="1889283"/>
              <a:ext cx="226980" cy="60578"/>
              <a:chOff x="2730627" y="1889283"/>
              <a:chExt cx="226980" cy="60578"/>
            </a:xfrm>
            <a:solidFill>
              <a:srgbClr val="FFFFFF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7E2039D-79D4-C15B-CA25-32AD73C05F68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492293E-4D27-BF25-469A-9F2F30D6A3AF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6ECBF20-08B6-AA4C-8A4F-8938F76CEB77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158851D-9E43-578E-5E2A-815180F932C6}"/>
                </a:ext>
              </a:extLst>
            </p:cNvPr>
            <p:cNvSpPr/>
            <p:nvPr/>
          </p:nvSpPr>
          <p:spPr>
            <a:xfrm>
              <a:off x="3901820" y="2004726"/>
              <a:ext cx="551116" cy="18545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A2F91E-916A-18A3-916C-D9095CF0D7B4}"/>
                </a:ext>
              </a:extLst>
            </p:cNvPr>
            <p:cNvSpPr/>
            <p:nvPr/>
          </p:nvSpPr>
          <p:spPr>
            <a:xfrm>
              <a:off x="3043428" y="1793747"/>
              <a:ext cx="54673" cy="695039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aphic 8">
              <a:extLst>
                <a:ext uri="{FF2B5EF4-FFF2-40B4-BE49-F238E27FC236}">
                  <a16:creationId xmlns:a16="http://schemas.microsoft.com/office/drawing/2014/main" id="{822A31A7-8EA7-D3B8-2633-065FAD071B30}"/>
                </a:ext>
              </a:extLst>
            </p:cNvPr>
            <p:cNvGrpSpPr/>
            <p:nvPr/>
          </p:nvGrpSpPr>
          <p:grpSpPr>
            <a:xfrm>
              <a:off x="2736437" y="730757"/>
              <a:ext cx="1165478" cy="1689163"/>
              <a:chOff x="2736437" y="730757"/>
              <a:chExt cx="1165478" cy="1689163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758E48D-9EB8-1B81-9867-4A86B9AB838A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49C1CE2-AFE8-DB9D-5BC4-1230BD14D1B9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5" name="Graphic 8">
              <a:extLst>
                <a:ext uri="{FF2B5EF4-FFF2-40B4-BE49-F238E27FC236}">
                  <a16:creationId xmlns:a16="http://schemas.microsoft.com/office/drawing/2014/main" id="{48B5AABB-6401-012B-CD56-FA5CED30A12C}"/>
                </a:ext>
              </a:extLst>
            </p:cNvPr>
            <p:cNvGrpSpPr/>
            <p:nvPr/>
          </p:nvGrpSpPr>
          <p:grpSpPr>
            <a:xfrm>
              <a:off x="4152995" y="1876995"/>
              <a:ext cx="206978" cy="96488"/>
              <a:chOff x="4152995" y="1876995"/>
              <a:chExt cx="206978" cy="96488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FC3002-50E4-BB73-BE95-25CB30114C3E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9F2A733-9DDF-CDA9-E405-7BCD915689FC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3D2A7352-0E5F-A0AB-F9DD-CD0AD9591968}"/>
                </a:ext>
              </a:extLst>
            </p:cNvPr>
            <p:cNvGrpSpPr/>
            <p:nvPr/>
          </p:nvGrpSpPr>
          <p:grpSpPr>
            <a:xfrm>
              <a:off x="3963638" y="671512"/>
              <a:ext cx="133730" cy="1297019"/>
              <a:chOff x="3963638" y="671512"/>
              <a:chExt cx="133730" cy="1297019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ADC03D-3F3D-9447-0D8F-ECE966E4BEBC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D6BCB7-8DA2-025E-8336-F4FA176D9ACA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90669F5-327D-069E-DCA1-C30D67F98282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3484B9D-ED75-F9DD-1E45-1D8D5BC15C1F}"/>
                </a:ext>
              </a:extLst>
            </p:cNvPr>
            <p:cNvGrpSpPr/>
            <p:nvPr/>
          </p:nvGrpSpPr>
          <p:grpSpPr>
            <a:xfrm>
              <a:off x="3228975" y="1816226"/>
              <a:ext cx="93630" cy="92964"/>
              <a:chOff x="3228975" y="1816226"/>
              <a:chExt cx="93630" cy="9296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901815A-3DE7-A763-DFB6-D919C9C53EDC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B5E8A44-686F-B27B-F8B7-795B3C2F35D0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9A4DE7-5186-16F4-FEF2-03FA27474A49}"/>
                </a:ext>
              </a:extLst>
            </p:cNvPr>
            <p:cNvSpPr/>
            <p:nvPr/>
          </p:nvSpPr>
          <p:spPr>
            <a:xfrm>
              <a:off x="3342989" y="1228629"/>
              <a:ext cx="17526" cy="91440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DFEAE2C-6562-6B21-59C9-DF01E81A2FF9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56E90EA-27DA-A374-E57C-504EDA5ACCCC}"/>
              </a:ext>
            </a:extLst>
          </p:cNvPr>
          <p:cNvSpPr txBox="1"/>
          <p:nvPr/>
        </p:nvSpPr>
        <p:spPr>
          <a:xfrm>
            <a:off x="4617870" y="581072"/>
            <a:ext cx="29562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Updates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24DE1-5CEC-EED5-7A0C-9E869A2A8793}"/>
              </a:ext>
            </a:extLst>
          </p:cNvPr>
          <p:cNvSpPr txBox="1"/>
          <p:nvPr/>
        </p:nvSpPr>
        <p:spPr>
          <a:xfrm>
            <a:off x="948834" y="1644799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Character Class - Tank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92D91-4A05-823F-925D-DB34547E4629}"/>
              </a:ext>
            </a:extLst>
          </p:cNvPr>
          <p:cNvSpPr txBox="1"/>
          <p:nvPr/>
        </p:nvSpPr>
        <p:spPr>
          <a:xfrm>
            <a:off x="948834" y="2068885"/>
            <a:ext cx="5147166" cy="715462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Modifications in progress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Aiming for a more plain clothes style, with D&amp;D inspired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C7A59-1E8D-5CA9-F591-3F31B2148014}"/>
              </a:ext>
            </a:extLst>
          </p:cNvPr>
          <p:cNvSpPr txBox="1"/>
          <p:nvPr/>
        </p:nvSpPr>
        <p:spPr>
          <a:xfrm>
            <a:off x="6096000" y="1639073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UI – Borders and Icons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B8C36-0D79-4B50-F194-3446052B2808}"/>
              </a:ext>
            </a:extLst>
          </p:cNvPr>
          <p:cNvSpPr txBox="1"/>
          <p:nvPr/>
        </p:nvSpPr>
        <p:spPr>
          <a:xfrm>
            <a:off x="6096000" y="2063159"/>
            <a:ext cx="5147166" cy="7154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More on the way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Testing out different styles</a:t>
            </a:r>
          </a:p>
        </p:txBody>
      </p:sp>
      <p:pic>
        <p:nvPicPr>
          <p:cNvPr id="12" name="Picture 1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1619613-9B8C-5A7A-7763-C47244AF5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36" y="2854766"/>
            <a:ext cx="1300951" cy="3252378"/>
          </a:xfrm>
          <a:prstGeom prst="rect">
            <a:avLst/>
          </a:prstGeom>
        </p:spPr>
      </p:pic>
      <p:pic>
        <p:nvPicPr>
          <p:cNvPr id="15" name="Picture 14" descr="A pixelated cartoon character&#10;&#10;AI-generated content may be incorrect.">
            <a:extLst>
              <a:ext uri="{FF2B5EF4-FFF2-40B4-BE49-F238E27FC236}">
                <a16:creationId xmlns:a16="http://schemas.microsoft.com/office/drawing/2014/main" id="{714FCDB5-EF95-2407-EA2A-8A26AF0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" y="2932939"/>
            <a:ext cx="4890744" cy="32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5F21DE3-FAA1-BBCE-98AD-D581D7213AD7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785E8DA-FB73-3E5D-DE29-D87BFE7D252D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Intersection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1ED16C-81A2-5AD7-4002-C336821A4946}"/>
              </a:ext>
            </a:extLst>
          </p:cNvPr>
          <p:cNvSpPr txBox="1"/>
          <p:nvPr/>
        </p:nvSpPr>
        <p:spPr>
          <a:xfrm>
            <a:off x="580448" y="5585612"/>
            <a:ext cx="9371028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New intersections made last week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A9A2358-F1B2-A3F0-CD3D-08A264D079E6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F8505858-6CE6-6F11-67DF-326D23058E89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FB78FCA-66A1-BDEB-7B51-A04714C7FD1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D3552B9-72AF-0F2E-9486-541A52D9C911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C959369-DB01-6DB5-9624-D28CA4337446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51A48C1-E866-3580-ADC8-F953F5FBDF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F4BFD3F-A219-E79A-CD2A-CFA0CF7ABF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C8504-0A64-9DEE-9A2C-469E6AE9785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9AD41B9-6585-8492-0129-0EF8B11508B4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AAAEFB3-8800-E1A1-B17E-DC9BCABEB6E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00B37A5-C0CD-038F-5921-95FE4401070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B25814E-5B85-1939-A955-C22CFB28ECC2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09AB8ED-8DC8-5465-33C1-FABA774A9CC6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187A00A-610B-2765-007B-C9B859D478F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4216040-7CC1-4F4A-DF79-9411ECD2193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2253A5E-1C6C-3002-A644-4E07C0DCDD08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32C824-4053-5F2E-B938-633C9D26319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B9EC62-783C-7352-F093-ED9C016CA443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8AAC091-EF7C-7259-99E3-B0B82D3DEE8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A78E2B-C969-4A9E-9909-A01E8195ECA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872C460-4FF4-823A-E9CE-FB9BF185014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779BB85-1002-4F73-7162-FB2BF1F3E05B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6A9ECE8-00DE-350F-90F5-C288969EAC8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2B9D9E6-0215-84F2-8524-6E2F9BDA42C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236309F-2B55-D5AC-E407-98E4D6970FBA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3EE40B6-55A4-7ABD-E46B-1AB772EBAE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830CFA8-4213-4C38-7DDB-6E51DCE09BD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6AAC1B-1F66-DE5E-74D3-2C2E5E33F5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7010430-579C-9247-C6F3-951EC91F119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3F7CA36-ED57-2F83-43B6-107193EBA65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B0778EC-550A-BFA0-8989-9CA7816C0415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527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DDE91-ADFB-9971-FE51-691F4D4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86DDF7-F178-4FA9-32AF-8DA21133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35" y="3083753"/>
            <a:ext cx="6133547" cy="3837394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B67E3C6-ECB1-8F75-80E9-7497D85E60AE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312A0AA-C81A-1028-860D-04CA2E967751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575A9391-54C1-8A2E-75BF-44E1D4F6AB4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07BDFC2-7495-7D07-5A5F-43DC32CA13C2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8AB5E7-D02F-826D-E5A8-DF67B0D85D2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45E620E-2A42-C3F4-E5CB-873E07A466CF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A3D3DEB-4AC4-A5C4-9BA0-EA2B4D744A03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CD68664-9372-4150-44DE-66DD7CBFF51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9B48473-0E6C-92E5-6AE1-19B72555F32E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9DB9E39-C564-1CCB-816B-97C8C4D5E57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119D45B-C333-007F-F61C-5AB2ED157F08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736AB71-A033-D097-5C7E-F147032D5EC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BFE4AA45-68EF-603B-F742-712613E4247F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7B7C6BD-FF8C-C9A2-8E9B-B97D16E1218C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4D34AD-6973-E429-F066-88CCD52BB58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1A8BC2C-9E7B-AE05-C2F1-8DF7067E4DD4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F3B8C72-CAE8-6F8D-DC9D-4D0ACBFD354D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3A6B5AC-B443-F740-4651-B9EE6DBA701A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FB83025-F829-EE58-013F-FF0CA1B6985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66E9C8-3BAD-3C13-5317-EF554CBB722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9E06FDA-4438-1753-BF82-6CBC9BF01C8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351712-9FB5-5697-90BD-DFAEEDB5BA5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44FA05F6-A36A-0355-D3FA-B3E46616F94F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C37A54C-DEC4-F523-A135-05BB38D4687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F1E4EB8-1E1E-3A0B-1C78-1170F075FF4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095D6F9-E0F4-56F6-6343-7EDA519F60F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BB03A50-C9BD-C484-3DB5-A3140FFC67D4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6480B6F-D577-32C6-E9F2-AB5B2E5AB059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8312146-D850-8785-AB8D-2783C921F2E9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D31EDE1-9604-3C0B-F5F5-09D354CE754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C5E0260-D4EA-E24B-F8A2-BAFAE85077BF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A5B6B0E-B932-5B48-5671-67A2C24F6F29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00F6B9-0155-1912-69E9-2680B3D256D8}"/>
              </a:ext>
            </a:extLst>
          </p:cNvPr>
          <p:cNvSpPr txBox="1"/>
          <p:nvPr/>
        </p:nvSpPr>
        <p:spPr>
          <a:xfrm>
            <a:off x="1763460" y="3908050"/>
            <a:ext cx="8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45164-3193-6140-53E5-BFB1372BA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439" y="-183810"/>
            <a:ext cx="6127451" cy="3476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78F6F-51B1-DA32-3F4F-D243880AE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266" y="3277449"/>
            <a:ext cx="6161036" cy="3604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95F1-2961-A72A-1A22-B0A55E842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938" y="-168406"/>
            <a:ext cx="6121501" cy="36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90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D8EBD-C3CD-7218-22B7-7D760308C50E}"/>
              </a:ext>
            </a:extLst>
          </p:cNvPr>
          <p:cNvSpPr txBox="1"/>
          <p:nvPr/>
        </p:nvSpPr>
        <p:spPr>
          <a:xfrm>
            <a:off x="5711922" y="1279709"/>
            <a:ext cx="4416594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Backend Work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41F4B-41CA-0AE7-C27D-FDE2B1F041E9}"/>
              </a:ext>
            </a:extLst>
          </p:cNvPr>
          <p:cNvSpPr txBox="1"/>
          <p:nvPr/>
        </p:nvSpPr>
        <p:spPr>
          <a:xfrm>
            <a:off x="5711922" y="2392579"/>
            <a:ext cx="6022802" cy="326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This week, the team was heavily focused on backend work, so there aren’t as many visual updates as we’d like to show.</a:t>
            </a: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FB4CF91E-83BD-0D66-2B85-FA9D58E781F0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44EF80-6507-2D7F-E66A-203756B1601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C9578B-ECDF-6ECE-A149-0525D8AD70FB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00BF0F-BC34-2D78-8C77-C9C14EF02354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279F58-057F-F8EC-6BB4-E8929ABDED5B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72430-0585-CD43-CDDB-1CA38F94E7ED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5D47ED-1148-1F6E-850C-07112CA9AE0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51BD2C-DA9F-5ADB-0586-192494DE22B0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F5508D0-0C32-2B04-8D83-B5875BD8F1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3CFC7AA-A35C-D7CB-3F44-E7A3FD5B26A7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39032B82-F3FB-8FCA-2AE6-F676B604632E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C09BD0-C6F1-2AAF-9E94-4265BF9F9D2C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71E853-EC63-02C6-E821-D34DB37FBB8F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09CC26-D5A7-0839-680E-38C5D6425542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AEA4E0-F7BA-C2FF-668C-D1E02025B4B7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33F0F-2B46-9D67-67C8-A3722FBA3714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68666A-023B-58A5-A5F4-48402534E451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B305C4-8C0A-7E33-0E5A-0AFCBF915D63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43CFDE-CFDE-726D-8C3A-D3C9B2B7C8B5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D0C329-4BB7-9104-CF12-25B5BFABA10B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14E2AD-D7C5-CEAB-CC1B-C98318EC24E3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28F830-7FDB-AA5A-A9D0-07483F13275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A77C4-99A7-0FA2-D2B5-1F15AEF5E66A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AA6FA-C4A7-78B8-3DFB-BCE75C637F5C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73800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25FFB849-14B3-8791-DA2D-6134BEB6DF0F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7ED7A5-FAD9-2031-BF0A-7FA867C7A0AF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3C8669-7A5D-F7D4-E942-B971229C006E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A11445-FB76-7C31-F212-E0582783CB3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6D94-6E05-D4B5-4ECB-1933BF28E4CE}"/>
              </a:ext>
            </a:extLst>
          </p:cNvPr>
          <p:cNvSpPr txBox="1"/>
          <p:nvPr/>
        </p:nvSpPr>
        <p:spPr>
          <a:xfrm>
            <a:off x="547298" y="5824312"/>
            <a:ext cx="1142628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Dev Tool – Level 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B844-B1BA-DC06-AD92-481AA7A8B895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Every time the player levels-up, the amount of XP required to reach the next level will increase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43DFB-CB8B-0006-4EFC-4F63C3399C67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Player gains experience points by winning in combat. They will be able to see how much XP they’ve gained this Level, as well as the amount until they level-up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68321-B524-9C54-0270-C12D0C3C3C9D}"/>
              </a:ext>
            </a:extLst>
          </p:cNvPr>
          <p:cNvSpPr txBox="1"/>
          <p:nvPr/>
        </p:nvSpPr>
        <p:spPr>
          <a:xfrm>
            <a:off x="4223813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XP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56572-A21A-5B65-7BBA-0792C7B9DEDC}"/>
              </a:ext>
            </a:extLst>
          </p:cNvPr>
          <p:cNvSpPr txBox="1"/>
          <p:nvPr/>
        </p:nvSpPr>
        <p:spPr>
          <a:xfrm>
            <a:off x="9855078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Scaling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C60F1-C920-D0A4-3B6C-DB861A3C7186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08A3F-379C-6064-3E69-7BBC490B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65787"/>
            <a:ext cx="5325681" cy="29956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0BBFE-D35A-DA45-20E8-ABBE57DE6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25" y="2243373"/>
            <a:ext cx="5325682" cy="299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02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D4FC7-34D8-3649-3458-650BB563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7D7621-B0FA-7DF2-9334-B74AA5DCC1B7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E1DF4E-53A0-BB62-E8A2-91CD519058A7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8FC2B-2E7D-2DDC-C407-B9687D6A38DB}"/>
              </a:ext>
            </a:extLst>
          </p:cNvPr>
          <p:cNvSpPr txBox="1"/>
          <p:nvPr/>
        </p:nvSpPr>
        <p:spPr>
          <a:xfrm>
            <a:off x="504649" y="1371602"/>
            <a:ext cx="11196466" cy="51212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Wins in Combat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gains XP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levels-up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gains Attribute Points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increases Attributes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Stats are affected by Attributes</a:t>
            </a:r>
          </a:p>
        </p:txBody>
      </p:sp>
    </p:spTree>
    <p:extLst>
      <p:ext uri="{BB962C8B-B14F-4D97-AF65-F5344CB8AC3E}">
        <p14:creationId xmlns:p14="http://schemas.microsoft.com/office/powerpoint/2010/main" val="31842718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6B3D8-01DD-CC2C-6A74-EF98A2EE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138950-C2AD-1409-0851-11B8845F76CD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75D0CC-619F-9905-D1CC-BD46B9B3B532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6EAF0-F339-BA05-6743-0579274B4BF5}"/>
              </a:ext>
            </a:extLst>
          </p:cNvPr>
          <p:cNvSpPr txBox="1"/>
          <p:nvPr/>
        </p:nvSpPr>
        <p:spPr>
          <a:xfrm>
            <a:off x="504649" y="1371602"/>
            <a:ext cx="11196466" cy="51212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For balance testing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Lays the groundwork for the in-game Attribute Upgrade system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UI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We are aware it looks rough – it is!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Purely functional</a:t>
            </a:r>
          </a:p>
        </p:txBody>
      </p:sp>
    </p:spTree>
    <p:extLst>
      <p:ext uri="{BB962C8B-B14F-4D97-AF65-F5344CB8AC3E}">
        <p14:creationId xmlns:p14="http://schemas.microsoft.com/office/powerpoint/2010/main" val="6175745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389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Wingdings</vt:lpstr>
      <vt:lpstr>Orbitron</vt:lpstr>
      <vt:lpstr>Calibri Light</vt:lpstr>
      <vt:lpstr>Arial</vt:lpstr>
      <vt:lpstr>JetBrains Mono SemiBold</vt:lpstr>
      <vt:lpstr>Orbitron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antony pinto</cp:lastModifiedBy>
  <cp:revision>232</cp:revision>
  <dcterms:created xsi:type="dcterms:W3CDTF">2021-11-17T09:33:18Z</dcterms:created>
  <dcterms:modified xsi:type="dcterms:W3CDTF">2025-02-27T16:52:19Z</dcterms:modified>
</cp:coreProperties>
</file>